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58" r:id="rId4"/>
    <p:sldId id="261" r:id="rId5"/>
    <p:sldId id="268" r:id="rId6"/>
    <p:sldId id="269" r:id="rId7"/>
    <p:sldId id="270" r:id="rId8"/>
    <p:sldId id="267" r:id="rId9"/>
  </p:sldIdLst>
  <p:sldSz cx="9144000" cy="5143500" type="screen16x9"/>
  <p:notesSz cx="6858000" cy="9144000"/>
  <p:defaultTextStyle>
    <a:defPPr>
      <a:defRPr lang="en-US"/>
    </a:defPPr>
    <a:lvl1pPr marL="0" algn="l" defTabSz="816350" rtl="0" eaLnBrk="1" latinLnBrk="0" hangingPunct="1">
      <a:defRPr sz="1600" kern="1200">
        <a:solidFill>
          <a:schemeClr val="tx1"/>
        </a:solidFill>
        <a:latin typeface="+mn-lt"/>
        <a:ea typeface="+mn-ea"/>
        <a:cs typeface="+mn-cs"/>
      </a:defRPr>
    </a:lvl1pPr>
    <a:lvl2pPr marL="408175" algn="l" defTabSz="816350" rtl="0" eaLnBrk="1" latinLnBrk="0" hangingPunct="1">
      <a:defRPr sz="1600" kern="1200">
        <a:solidFill>
          <a:schemeClr val="tx1"/>
        </a:solidFill>
        <a:latin typeface="+mn-lt"/>
        <a:ea typeface="+mn-ea"/>
        <a:cs typeface="+mn-cs"/>
      </a:defRPr>
    </a:lvl2pPr>
    <a:lvl3pPr marL="816350" algn="l" defTabSz="816350" rtl="0" eaLnBrk="1" latinLnBrk="0" hangingPunct="1">
      <a:defRPr sz="1600" kern="1200">
        <a:solidFill>
          <a:schemeClr val="tx1"/>
        </a:solidFill>
        <a:latin typeface="+mn-lt"/>
        <a:ea typeface="+mn-ea"/>
        <a:cs typeface="+mn-cs"/>
      </a:defRPr>
    </a:lvl3pPr>
    <a:lvl4pPr marL="1224525" algn="l" defTabSz="816350" rtl="0" eaLnBrk="1" latinLnBrk="0" hangingPunct="1">
      <a:defRPr sz="1600" kern="1200">
        <a:solidFill>
          <a:schemeClr val="tx1"/>
        </a:solidFill>
        <a:latin typeface="+mn-lt"/>
        <a:ea typeface="+mn-ea"/>
        <a:cs typeface="+mn-cs"/>
      </a:defRPr>
    </a:lvl4pPr>
    <a:lvl5pPr marL="1632700" algn="l" defTabSz="816350" rtl="0" eaLnBrk="1" latinLnBrk="0" hangingPunct="1">
      <a:defRPr sz="1600" kern="1200">
        <a:solidFill>
          <a:schemeClr val="tx1"/>
        </a:solidFill>
        <a:latin typeface="+mn-lt"/>
        <a:ea typeface="+mn-ea"/>
        <a:cs typeface="+mn-cs"/>
      </a:defRPr>
    </a:lvl5pPr>
    <a:lvl6pPr marL="2040875" algn="l" defTabSz="816350" rtl="0" eaLnBrk="1" latinLnBrk="0" hangingPunct="1">
      <a:defRPr sz="1600" kern="1200">
        <a:solidFill>
          <a:schemeClr val="tx1"/>
        </a:solidFill>
        <a:latin typeface="+mn-lt"/>
        <a:ea typeface="+mn-ea"/>
        <a:cs typeface="+mn-cs"/>
      </a:defRPr>
    </a:lvl6pPr>
    <a:lvl7pPr marL="2449051" algn="l" defTabSz="816350" rtl="0" eaLnBrk="1" latinLnBrk="0" hangingPunct="1">
      <a:defRPr sz="1600" kern="1200">
        <a:solidFill>
          <a:schemeClr val="tx1"/>
        </a:solidFill>
        <a:latin typeface="+mn-lt"/>
        <a:ea typeface="+mn-ea"/>
        <a:cs typeface="+mn-cs"/>
      </a:defRPr>
    </a:lvl7pPr>
    <a:lvl8pPr marL="2857225" algn="l" defTabSz="816350" rtl="0" eaLnBrk="1" latinLnBrk="0" hangingPunct="1">
      <a:defRPr sz="1600" kern="1200">
        <a:solidFill>
          <a:schemeClr val="tx1"/>
        </a:solidFill>
        <a:latin typeface="+mn-lt"/>
        <a:ea typeface="+mn-ea"/>
        <a:cs typeface="+mn-cs"/>
      </a:defRPr>
    </a:lvl8pPr>
    <a:lvl9pPr marL="3265401" algn="l" defTabSz="81635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8" d="100"/>
          <a:sy n="138" d="100"/>
        </p:scale>
        <p:origin x="114" y="18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08175" indent="0" algn="ctr">
              <a:buNone/>
              <a:defRPr>
                <a:solidFill>
                  <a:schemeClr val="tx1">
                    <a:tint val="75000"/>
                  </a:schemeClr>
                </a:solidFill>
              </a:defRPr>
            </a:lvl2pPr>
            <a:lvl3pPr marL="816350" indent="0" algn="ctr">
              <a:buNone/>
              <a:defRPr>
                <a:solidFill>
                  <a:schemeClr val="tx1">
                    <a:tint val="75000"/>
                  </a:schemeClr>
                </a:solidFill>
              </a:defRPr>
            </a:lvl3pPr>
            <a:lvl4pPr marL="1224525" indent="0" algn="ctr">
              <a:buNone/>
              <a:defRPr>
                <a:solidFill>
                  <a:schemeClr val="tx1">
                    <a:tint val="75000"/>
                  </a:schemeClr>
                </a:solidFill>
              </a:defRPr>
            </a:lvl4pPr>
            <a:lvl5pPr marL="1632700" indent="0" algn="ctr">
              <a:buNone/>
              <a:defRPr>
                <a:solidFill>
                  <a:schemeClr val="tx1">
                    <a:tint val="75000"/>
                  </a:schemeClr>
                </a:solidFill>
              </a:defRPr>
            </a:lvl5pPr>
            <a:lvl6pPr marL="2040875" indent="0" algn="ctr">
              <a:buNone/>
              <a:defRPr>
                <a:solidFill>
                  <a:schemeClr val="tx1">
                    <a:tint val="75000"/>
                  </a:schemeClr>
                </a:solidFill>
              </a:defRPr>
            </a:lvl6pPr>
            <a:lvl7pPr marL="2449051" indent="0" algn="ctr">
              <a:buNone/>
              <a:defRPr>
                <a:solidFill>
                  <a:schemeClr val="tx1">
                    <a:tint val="75000"/>
                  </a:schemeClr>
                </a:solidFill>
              </a:defRPr>
            </a:lvl7pPr>
            <a:lvl8pPr marL="2857225" indent="0" algn="ctr">
              <a:buNone/>
              <a:defRPr>
                <a:solidFill>
                  <a:schemeClr val="tx1">
                    <a:tint val="75000"/>
                  </a:schemeClr>
                </a:solidFill>
              </a:defRPr>
            </a:lvl8pPr>
            <a:lvl9pPr marL="326540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7"/>
          </a:xfrm>
        </p:spPr>
        <p:txBody>
          <a:bodyPr anchor="t"/>
          <a:lstStyle>
            <a:lvl1pPr algn="l">
              <a:defRPr sz="35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1"/>
          </a:xfrm>
        </p:spPr>
        <p:txBody>
          <a:bodyPr anchor="b"/>
          <a:lstStyle>
            <a:lvl1pPr marL="0" indent="0">
              <a:buNone/>
              <a:defRPr sz="1800">
                <a:solidFill>
                  <a:schemeClr val="tx1">
                    <a:tint val="75000"/>
                  </a:schemeClr>
                </a:solidFill>
              </a:defRPr>
            </a:lvl1pPr>
            <a:lvl2pPr marL="408175" indent="0">
              <a:buNone/>
              <a:defRPr sz="1600">
                <a:solidFill>
                  <a:schemeClr val="tx1">
                    <a:tint val="75000"/>
                  </a:schemeClr>
                </a:solidFill>
              </a:defRPr>
            </a:lvl2pPr>
            <a:lvl3pPr marL="816350" indent="0">
              <a:buNone/>
              <a:defRPr sz="1400">
                <a:solidFill>
                  <a:schemeClr val="tx1">
                    <a:tint val="75000"/>
                  </a:schemeClr>
                </a:solidFill>
              </a:defRPr>
            </a:lvl3pPr>
            <a:lvl4pPr marL="1224525" indent="0">
              <a:buNone/>
              <a:defRPr sz="1200">
                <a:solidFill>
                  <a:schemeClr val="tx1">
                    <a:tint val="75000"/>
                  </a:schemeClr>
                </a:solidFill>
              </a:defRPr>
            </a:lvl4pPr>
            <a:lvl5pPr marL="1632700" indent="0">
              <a:buNone/>
              <a:defRPr sz="1200">
                <a:solidFill>
                  <a:schemeClr val="tx1">
                    <a:tint val="75000"/>
                  </a:schemeClr>
                </a:solidFill>
              </a:defRPr>
            </a:lvl5pPr>
            <a:lvl6pPr marL="2040875" indent="0">
              <a:buNone/>
              <a:defRPr sz="1200">
                <a:solidFill>
                  <a:schemeClr val="tx1">
                    <a:tint val="75000"/>
                  </a:schemeClr>
                </a:solidFill>
              </a:defRPr>
            </a:lvl6pPr>
            <a:lvl7pPr marL="2449051" indent="0">
              <a:buNone/>
              <a:defRPr sz="1200">
                <a:solidFill>
                  <a:schemeClr val="tx1">
                    <a:tint val="75000"/>
                  </a:schemeClr>
                </a:solidFill>
              </a:defRPr>
            </a:lvl7pPr>
            <a:lvl8pPr marL="2857225" indent="0">
              <a:buNone/>
              <a:defRPr sz="1200">
                <a:solidFill>
                  <a:schemeClr val="tx1">
                    <a:tint val="75000"/>
                  </a:schemeClr>
                </a:solidFill>
              </a:defRPr>
            </a:lvl8pPr>
            <a:lvl9pPr marL="3265401"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100" b="1"/>
            </a:lvl1pPr>
            <a:lvl2pPr marL="408175" indent="0">
              <a:buNone/>
              <a:defRPr sz="1800" b="1"/>
            </a:lvl2pPr>
            <a:lvl3pPr marL="816350" indent="0">
              <a:buNone/>
              <a:defRPr sz="1600" b="1"/>
            </a:lvl3pPr>
            <a:lvl4pPr marL="1224525" indent="0">
              <a:buNone/>
              <a:defRPr sz="1400" b="1"/>
            </a:lvl4pPr>
            <a:lvl5pPr marL="1632700" indent="0">
              <a:buNone/>
              <a:defRPr sz="1400" b="1"/>
            </a:lvl5pPr>
            <a:lvl6pPr marL="2040875" indent="0">
              <a:buNone/>
              <a:defRPr sz="1400" b="1"/>
            </a:lvl6pPr>
            <a:lvl7pPr marL="2449051" indent="0">
              <a:buNone/>
              <a:defRPr sz="1400" b="1"/>
            </a:lvl7pPr>
            <a:lvl8pPr marL="2857225" indent="0">
              <a:buNone/>
              <a:defRPr sz="1400" b="1"/>
            </a:lvl8pPr>
            <a:lvl9pPr marL="3265401" indent="0">
              <a:buNone/>
              <a:defRPr sz="1400" b="1"/>
            </a:lvl9pPr>
          </a:lstStyle>
          <a:p>
            <a:pPr lvl="0"/>
            <a:r>
              <a:rPr lang="en-US"/>
              <a:t>Click to edit Master text styles</a:t>
            </a:r>
          </a:p>
        </p:txBody>
      </p:sp>
      <p:sp>
        <p:nvSpPr>
          <p:cNvPr id="4" name="Content Placeholder 3"/>
          <p:cNvSpPr>
            <a:spLocks noGrp="1"/>
          </p:cNvSpPr>
          <p:nvPr>
            <p:ph sz="half" idx="2"/>
          </p:nvPr>
        </p:nvSpPr>
        <p:spPr>
          <a:xfrm>
            <a:off x="457200" y="1631157"/>
            <a:ext cx="4040188"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100" b="1"/>
            </a:lvl1pPr>
            <a:lvl2pPr marL="408175" indent="0">
              <a:buNone/>
              <a:defRPr sz="1800" b="1"/>
            </a:lvl2pPr>
            <a:lvl3pPr marL="816350" indent="0">
              <a:buNone/>
              <a:defRPr sz="1600" b="1"/>
            </a:lvl3pPr>
            <a:lvl4pPr marL="1224525" indent="0">
              <a:buNone/>
              <a:defRPr sz="1400" b="1"/>
            </a:lvl4pPr>
            <a:lvl5pPr marL="1632700" indent="0">
              <a:buNone/>
              <a:defRPr sz="1400" b="1"/>
            </a:lvl5pPr>
            <a:lvl6pPr marL="2040875" indent="0">
              <a:buNone/>
              <a:defRPr sz="1400" b="1"/>
            </a:lvl6pPr>
            <a:lvl7pPr marL="2449051" indent="0">
              <a:buNone/>
              <a:defRPr sz="1400" b="1"/>
            </a:lvl7pPr>
            <a:lvl8pPr marL="2857225" indent="0">
              <a:buNone/>
              <a:defRPr sz="1400" b="1"/>
            </a:lvl8pPr>
            <a:lvl9pPr marL="3265401" indent="0">
              <a:buNone/>
              <a:defRPr sz="1400" b="1"/>
            </a:lvl9pPr>
          </a:lstStyle>
          <a:p>
            <a:pPr lvl="0"/>
            <a:r>
              <a:rPr lang="en-US"/>
              <a:t>Click to edit Master text styles</a:t>
            </a:r>
          </a:p>
        </p:txBody>
      </p:sp>
      <p:sp>
        <p:nvSpPr>
          <p:cNvPr id="6" name="Content Placeholder 5"/>
          <p:cNvSpPr>
            <a:spLocks noGrp="1"/>
          </p:cNvSpPr>
          <p:nvPr>
            <p:ph sz="quarter" idx="4"/>
          </p:nvPr>
        </p:nvSpPr>
        <p:spPr>
          <a:xfrm>
            <a:off x="4645026" y="1631157"/>
            <a:ext cx="4041775"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2/4/2026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2/4/2026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2/4/2026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8"/>
            <a:ext cx="3008313" cy="871538"/>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8"/>
          </a:xfrm>
        </p:spPr>
        <p:txBody>
          <a:bodyPr/>
          <a:lstStyle>
            <a:lvl1pPr marL="0" indent="0">
              <a:buNone/>
              <a:defRPr sz="1200"/>
            </a:lvl1pPr>
            <a:lvl2pPr marL="408175" indent="0">
              <a:buNone/>
              <a:defRPr sz="1000"/>
            </a:lvl2pPr>
            <a:lvl3pPr marL="816350" indent="0">
              <a:buNone/>
              <a:defRPr sz="900"/>
            </a:lvl3pPr>
            <a:lvl4pPr marL="1224525" indent="0">
              <a:buNone/>
              <a:defRPr sz="800"/>
            </a:lvl4pPr>
            <a:lvl5pPr marL="1632700" indent="0">
              <a:buNone/>
              <a:defRPr sz="800"/>
            </a:lvl5pPr>
            <a:lvl6pPr marL="2040875" indent="0">
              <a:buNone/>
              <a:defRPr sz="800"/>
            </a:lvl6pPr>
            <a:lvl7pPr marL="2449051" indent="0">
              <a:buNone/>
              <a:defRPr sz="800"/>
            </a:lvl7pPr>
            <a:lvl8pPr marL="2857225" indent="0">
              <a:buNone/>
              <a:defRPr sz="800"/>
            </a:lvl8pPr>
            <a:lvl9pPr marL="3265401"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792288" y="459582"/>
            <a:ext cx="5486400" cy="3086100"/>
          </a:xfrm>
        </p:spPr>
        <p:txBody>
          <a:bodyPr/>
          <a:lstStyle>
            <a:lvl1pPr marL="0" indent="0">
              <a:buNone/>
              <a:defRPr sz="2800"/>
            </a:lvl1pPr>
            <a:lvl2pPr marL="408175" indent="0">
              <a:buNone/>
              <a:defRPr sz="2500"/>
            </a:lvl2pPr>
            <a:lvl3pPr marL="816350" indent="0">
              <a:buNone/>
              <a:defRPr sz="2100"/>
            </a:lvl3pPr>
            <a:lvl4pPr marL="1224525" indent="0">
              <a:buNone/>
              <a:defRPr sz="1800"/>
            </a:lvl4pPr>
            <a:lvl5pPr marL="1632700" indent="0">
              <a:buNone/>
              <a:defRPr sz="1800"/>
            </a:lvl5pPr>
            <a:lvl6pPr marL="2040875" indent="0">
              <a:buNone/>
              <a:defRPr sz="1800"/>
            </a:lvl6pPr>
            <a:lvl7pPr marL="2449051" indent="0">
              <a:buNone/>
              <a:defRPr sz="1800"/>
            </a:lvl7pPr>
            <a:lvl8pPr marL="2857225" indent="0">
              <a:buNone/>
              <a:defRPr sz="1800"/>
            </a:lvl8pPr>
            <a:lvl9pPr marL="3265401" indent="0">
              <a:buNone/>
              <a:defRPr sz="18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200"/>
            </a:lvl1pPr>
            <a:lvl2pPr marL="408175" indent="0">
              <a:buNone/>
              <a:defRPr sz="1000"/>
            </a:lvl2pPr>
            <a:lvl3pPr marL="816350" indent="0">
              <a:buNone/>
              <a:defRPr sz="900"/>
            </a:lvl3pPr>
            <a:lvl4pPr marL="1224525" indent="0">
              <a:buNone/>
              <a:defRPr sz="800"/>
            </a:lvl4pPr>
            <a:lvl5pPr marL="1632700" indent="0">
              <a:buNone/>
              <a:defRPr sz="800"/>
            </a:lvl5pPr>
            <a:lvl6pPr marL="2040875" indent="0">
              <a:buNone/>
              <a:defRPr sz="800"/>
            </a:lvl6pPr>
            <a:lvl7pPr marL="2449051" indent="0">
              <a:buNone/>
              <a:defRPr sz="800"/>
            </a:lvl7pPr>
            <a:lvl8pPr marL="2857225" indent="0">
              <a:buNone/>
              <a:defRPr sz="800"/>
            </a:lvl8pPr>
            <a:lvl9pPr marL="3265401"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81635" tIns="40817" rIns="81635" bIns="40817"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3"/>
          </a:xfrm>
          <a:prstGeom prst="rect">
            <a:avLst/>
          </a:prstGeom>
        </p:spPr>
        <p:txBody>
          <a:bodyPr vert="horz" lIns="81635" tIns="40817" rIns="81635" bIns="4081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81635" tIns="40817" rIns="81635" bIns="40817" rtlCol="0" anchor="ctr"/>
          <a:lstStyle>
            <a:lvl1pPr algn="l">
              <a:defRPr sz="1000">
                <a:solidFill>
                  <a:schemeClr val="tx1">
                    <a:tint val="75000"/>
                  </a:schemeClr>
                </a:solidFill>
              </a:defRPr>
            </a:lvl1pPr>
          </a:lstStyle>
          <a:p>
            <a:fld id="{1D8BD707-D9CF-40AE-B4C6-C98DA3205C09}" type="datetimeFigureOut">
              <a:rPr lang="en-US" smtClean="0"/>
              <a:pPr/>
              <a:t>2/4/2026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81635" tIns="40817" rIns="81635" bIns="40817"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81635" tIns="40817" rIns="81635" bIns="40817" rtlCol="0" anchor="ctr"/>
          <a:lstStyle>
            <a:lvl1pPr algn="r">
              <a:defRPr sz="10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16350" rtl="0" eaLnBrk="1" latinLnBrk="0" hangingPunct="1">
        <a:spcBef>
          <a:spcPct val="0"/>
        </a:spcBef>
        <a:buNone/>
        <a:defRPr sz="3900" kern="1200">
          <a:solidFill>
            <a:schemeClr val="tx1"/>
          </a:solidFill>
          <a:latin typeface="+mj-lt"/>
          <a:ea typeface="+mj-ea"/>
          <a:cs typeface="+mj-cs"/>
        </a:defRPr>
      </a:lvl1pPr>
    </p:titleStyle>
    <p:bodyStyle>
      <a:lvl1pPr marL="306131" indent="-306131" algn="l" defTabSz="81635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63284" indent="-255109" algn="l" defTabSz="816350"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20438" indent="-204088" algn="l" defTabSz="816350"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2861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3678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4496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5313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6131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6948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16350" rtl="0" eaLnBrk="1" latinLnBrk="0" hangingPunct="1">
        <a:defRPr sz="1600" kern="1200">
          <a:solidFill>
            <a:schemeClr val="tx1"/>
          </a:solidFill>
          <a:latin typeface="+mn-lt"/>
          <a:ea typeface="+mn-ea"/>
          <a:cs typeface="+mn-cs"/>
        </a:defRPr>
      </a:lvl1pPr>
      <a:lvl2pPr marL="408175" algn="l" defTabSz="816350" rtl="0" eaLnBrk="1" latinLnBrk="0" hangingPunct="1">
        <a:defRPr sz="1600" kern="1200">
          <a:solidFill>
            <a:schemeClr val="tx1"/>
          </a:solidFill>
          <a:latin typeface="+mn-lt"/>
          <a:ea typeface="+mn-ea"/>
          <a:cs typeface="+mn-cs"/>
        </a:defRPr>
      </a:lvl2pPr>
      <a:lvl3pPr marL="816350" algn="l" defTabSz="816350" rtl="0" eaLnBrk="1" latinLnBrk="0" hangingPunct="1">
        <a:defRPr sz="1600" kern="1200">
          <a:solidFill>
            <a:schemeClr val="tx1"/>
          </a:solidFill>
          <a:latin typeface="+mn-lt"/>
          <a:ea typeface="+mn-ea"/>
          <a:cs typeface="+mn-cs"/>
        </a:defRPr>
      </a:lvl3pPr>
      <a:lvl4pPr marL="1224525" algn="l" defTabSz="816350" rtl="0" eaLnBrk="1" latinLnBrk="0" hangingPunct="1">
        <a:defRPr sz="1600" kern="1200">
          <a:solidFill>
            <a:schemeClr val="tx1"/>
          </a:solidFill>
          <a:latin typeface="+mn-lt"/>
          <a:ea typeface="+mn-ea"/>
          <a:cs typeface="+mn-cs"/>
        </a:defRPr>
      </a:lvl4pPr>
      <a:lvl5pPr marL="1632700" algn="l" defTabSz="816350" rtl="0" eaLnBrk="1" latinLnBrk="0" hangingPunct="1">
        <a:defRPr sz="1600" kern="1200">
          <a:solidFill>
            <a:schemeClr val="tx1"/>
          </a:solidFill>
          <a:latin typeface="+mn-lt"/>
          <a:ea typeface="+mn-ea"/>
          <a:cs typeface="+mn-cs"/>
        </a:defRPr>
      </a:lvl5pPr>
      <a:lvl6pPr marL="2040875" algn="l" defTabSz="816350" rtl="0" eaLnBrk="1" latinLnBrk="0" hangingPunct="1">
        <a:defRPr sz="1600" kern="1200">
          <a:solidFill>
            <a:schemeClr val="tx1"/>
          </a:solidFill>
          <a:latin typeface="+mn-lt"/>
          <a:ea typeface="+mn-ea"/>
          <a:cs typeface="+mn-cs"/>
        </a:defRPr>
      </a:lvl6pPr>
      <a:lvl7pPr marL="2449051" algn="l" defTabSz="816350" rtl="0" eaLnBrk="1" latinLnBrk="0" hangingPunct="1">
        <a:defRPr sz="1600" kern="1200">
          <a:solidFill>
            <a:schemeClr val="tx1"/>
          </a:solidFill>
          <a:latin typeface="+mn-lt"/>
          <a:ea typeface="+mn-ea"/>
          <a:cs typeface="+mn-cs"/>
        </a:defRPr>
      </a:lvl7pPr>
      <a:lvl8pPr marL="2857225" algn="l" defTabSz="816350" rtl="0" eaLnBrk="1" latinLnBrk="0" hangingPunct="1">
        <a:defRPr sz="1600" kern="1200">
          <a:solidFill>
            <a:schemeClr val="tx1"/>
          </a:solidFill>
          <a:latin typeface="+mn-lt"/>
          <a:ea typeface="+mn-ea"/>
          <a:cs typeface="+mn-cs"/>
        </a:defRPr>
      </a:lvl8pPr>
      <a:lvl9pPr marL="3265401" algn="l" defTabSz="816350"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marketing-excellence-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49403E-1B94-15A0-8BB9-8A2B73574BDD}"/>
              </a:ext>
            </a:extLst>
          </p:cNvPr>
          <p:cNvSpPr txBox="1"/>
          <p:nvPr/>
        </p:nvSpPr>
        <p:spPr>
          <a:xfrm>
            <a:off x="76200" y="3409950"/>
            <a:ext cx="9067800" cy="276999"/>
          </a:xfrm>
          <a:prstGeom prst="rect">
            <a:avLst/>
          </a:prstGeom>
          <a:noFill/>
        </p:spPr>
        <p:txBody>
          <a:bodyPr wrap="square">
            <a:spAutoFit/>
          </a:bodyPr>
          <a:lstStyle/>
          <a:p>
            <a:pPr algn="ctr"/>
            <a:r>
              <a:rPr lang="en-SG" sz="1200" dirty="0">
                <a:solidFill>
                  <a:schemeClr val="bg1"/>
                </a:solidFill>
                <a:latin typeface="Arial" panose="020B0604020202020204" pitchFamily="34" charset="0"/>
                <a:cs typeface="Arial" panose="020B0604020202020204" pitchFamily="34" charset="0"/>
              </a:rPr>
              <a:t>CORE SUBMISSION DOCUMENT</a:t>
            </a: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12791" y="1078528"/>
            <a:ext cx="5715000" cy="584775"/>
          </a:xfrm>
          <a:prstGeom prst="rect">
            <a:avLst/>
          </a:prstGeom>
        </p:spPr>
        <p:txBody>
          <a:bodyPr wrap="square">
            <a:spAutoFit/>
          </a:bodyPr>
          <a:lstStyle/>
          <a:p>
            <a:pPr algn="ctr"/>
            <a:r>
              <a:rPr lang="en-US" b="1" dirty="0">
                <a:latin typeface="Arial" panose="020B0604020202020204" pitchFamily="34" charset="0"/>
                <a:cs typeface="Arial" panose="020B0604020202020204" pitchFamily="34" charset="0"/>
              </a:rPr>
              <a:t>Marketing Excellence Awards Singapore 2026: </a:t>
            </a:r>
          </a:p>
          <a:p>
            <a:pPr algn="ctr"/>
            <a:r>
              <a:rPr lang="en-US" b="1" dirty="0">
                <a:latin typeface="Arial" panose="020B0604020202020204" pitchFamily="34" charset="0"/>
                <a:cs typeface="Arial" panose="020B0604020202020204" pitchFamily="34" charset="0"/>
              </a:rPr>
              <a:t>Core Submission Document</a:t>
            </a:r>
            <a:endParaRPr lang="en-SG"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263C754-8971-C2FD-9496-B0DF4246A902}"/>
              </a:ext>
            </a:extLst>
          </p:cNvPr>
          <p:cNvSpPr txBox="1"/>
          <p:nvPr/>
        </p:nvSpPr>
        <p:spPr>
          <a:xfrm>
            <a:off x="358848" y="4458385"/>
            <a:ext cx="8611040" cy="323165"/>
          </a:xfrm>
          <a:prstGeom prst="rect">
            <a:avLst/>
          </a:prstGeom>
          <a:noFill/>
        </p:spPr>
        <p:txBody>
          <a:bodyPr wrap="square">
            <a:spAutoFit/>
          </a:bodyPr>
          <a:lstStyle/>
          <a:p>
            <a:r>
              <a:rPr lang="en-GB" sz="750" dirty="0">
                <a:latin typeface="Arial" panose="020B0604020202020204" pitchFamily="34" charset="0"/>
                <a:cs typeface="Arial" panose="020B0604020202020204" pitchFamily="34" charset="0"/>
              </a:rPr>
              <a:t>NOTE: Marks may be deducted if  the entry submission exceeds the maximum word count. </a:t>
            </a:r>
          </a:p>
          <a:p>
            <a:r>
              <a:rPr lang="en-GB" sz="750" dirty="0">
                <a:latin typeface="Arial" panose="020B0604020202020204" pitchFamily="34" charset="0"/>
                <a:cs typeface="Arial" panose="020B0604020202020204" pitchFamily="34" charset="0"/>
              </a:rPr>
              <a:t>*Please take note that we will omit Inc, Corporation, </a:t>
            </a:r>
            <a:r>
              <a:rPr lang="en-GB" sz="750" dirty="0" err="1">
                <a:latin typeface="Arial" panose="020B0604020202020204" pitchFamily="34" charset="0"/>
                <a:cs typeface="Arial" panose="020B0604020202020204" pitchFamily="34" charset="0"/>
              </a:rPr>
              <a:t>Pte.</a:t>
            </a:r>
            <a:r>
              <a:rPr lang="en-GB" sz="750" dirty="0">
                <a:latin typeface="Arial" panose="020B0604020202020204" pitchFamily="34" charset="0"/>
                <a:cs typeface="Arial" panose="020B0604020202020204" pitchFamily="34" charset="0"/>
              </a:rPr>
              <a:t> Ltd, PT, </a:t>
            </a:r>
            <a:r>
              <a:rPr lang="en-GB" sz="750" dirty="0" err="1">
                <a:latin typeface="Arial" panose="020B0604020202020204" pitchFamily="34" charset="0"/>
                <a:cs typeface="Arial" panose="020B0604020202020204" pitchFamily="34" charset="0"/>
              </a:rPr>
              <a:t>Berhad</a:t>
            </a:r>
            <a:r>
              <a:rPr lang="en-GB" sz="750" dirty="0">
                <a:latin typeface="Arial" panose="020B0604020202020204" pitchFamily="34" charset="0"/>
                <a:cs typeface="Arial" panose="020B0604020202020204" pitchFamily="34" charset="0"/>
              </a:rPr>
              <a:t>, </a:t>
            </a:r>
            <a:r>
              <a:rPr lang="en-GB" sz="750" dirty="0" err="1">
                <a:latin typeface="Arial" panose="020B0604020202020204" pitchFamily="34" charset="0"/>
                <a:cs typeface="Arial" panose="020B0604020202020204" pitchFamily="34" charset="0"/>
              </a:rPr>
              <a:t>Sdn</a:t>
            </a:r>
            <a:r>
              <a:rPr lang="en-GB" sz="750" dirty="0">
                <a:latin typeface="Arial" panose="020B0604020202020204" pitchFamily="34" charset="0"/>
                <a:cs typeface="Arial" panose="020B0604020202020204" pitchFamily="34" charset="0"/>
              </a:rPr>
              <a:t>. </a:t>
            </a:r>
            <a:r>
              <a:rPr lang="en-GB" sz="750" dirty="0" err="1">
                <a:latin typeface="Arial" panose="020B0604020202020204" pitchFamily="34" charset="0"/>
                <a:cs typeface="Arial" panose="020B0604020202020204" pitchFamily="34" charset="0"/>
              </a:rPr>
              <a:t>Bhd</a:t>
            </a:r>
            <a:r>
              <a:rPr lang="en-GB" sz="75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3" name="Table 2">
            <a:extLst>
              <a:ext uri="{FF2B5EF4-FFF2-40B4-BE49-F238E27FC236}">
                <a16:creationId xmlns:a16="http://schemas.microsoft.com/office/drawing/2014/main" id="{04631060-DA74-D56E-E430-39820282D10D}"/>
              </a:ext>
            </a:extLst>
          </p:cNvPr>
          <p:cNvGraphicFramePr>
            <a:graphicFrameLocks noGrp="1"/>
          </p:cNvGraphicFramePr>
          <p:nvPr/>
        </p:nvGraphicFramePr>
        <p:xfrm>
          <a:off x="426189" y="1733550"/>
          <a:ext cx="8358963" cy="2710020"/>
        </p:xfrm>
        <a:graphic>
          <a:graphicData uri="http://schemas.openxmlformats.org/drawingml/2006/table">
            <a:tbl>
              <a:tblPr firstRow="1" firstCol="1" lastRow="1" lastCol="1" bandRow="1" bandCol="1">
                <a:tableStyleId>{5C22544A-7EE6-4342-B048-85BDC9FD1C3A}</a:tableStyleId>
              </a:tblPr>
              <a:tblGrid>
                <a:gridCol w="3231411">
                  <a:extLst>
                    <a:ext uri="{9D8B030D-6E8A-4147-A177-3AD203B41FA5}">
                      <a16:colId xmlns:a16="http://schemas.microsoft.com/office/drawing/2014/main" val="4215619543"/>
                    </a:ext>
                  </a:extLst>
                </a:gridCol>
                <a:gridCol w="5127552">
                  <a:extLst>
                    <a:ext uri="{9D8B030D-6E8A-4147-A177-3AD203B41FA5}">
                      <a16:colId xmlns:a16="http://schemas.microsoft.com/office/drawing/2014/main" val="37807221"/>
                    </a:ext>
                  </a:extLst>
                </a:gridCol>
              </a:tblGrid>
              <a:tr h="229444">
                <a:tc>
                  <a:txBody>
                    <a:bodyPr/>
                    <a:lstStyle/>
                    <a:p>
                      <a:pPr marL="0" marR="160020" algn="l">
                        <a:lnSpc>
                          <a:spcPct val="115000"/>
                        </a:lnSpc>
                        <a:spcBef>
                          <a:spcPts val="0"/>
                        </a:spcBef>
                        <a:spcAft>
                          <a:spcPts val="0"/>
                        </a:spcAft>
                      </a:pPr>
                      <a:r>
                        <a:rPr lang="en-US" sz="1000" dirty="0">
                          <a:solidFill>
                            <a:schemeClr val="tx1"/>
                          </a:solidFill>
                          <a:effectLst/>
                          <a:latin typeface="Arial" panose="020B0604020202020204" pitchFamily="34" charset="0"/>
                          <a:cs typeface="Arial" panose="020B0604020202020204" pitchFamily="34" charset="0"/>
                        </a:rPr>
                        <a:t>Category</a:t>
                      </a:r>
                      <a:endParaRPr lang="en-US" sz="10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79527"/>
                  </a:ext>
                </a:extLst>
              </a:tr>
              <a:tr h="616135">
                <a:tc>
                  <a:txBody>
                    <a:bodyPr/>
                    <a:lstStyle/>
                    <a:p>
                      <a:r>
                        <a:rPr lang="en-US" sz="1000" dirty="0">
                          <a:solidFill>
                            <a:schemeClr val="tx1"/>
                          </a:solidFill>
                          <a:effectLst/>
                          <a:latin typeface="Arial" panose="020B0604020202020204" pitchFamily="34" charset="0"/>
                          <a:cs typeface="Arial" panose="020B0604020202020204" pitchFamily="34" charset="0"/>
                        </a:rPr>
                        <a:t>Client Organisation</a:t>
                      </a:r>
                      <a:br>
                        <a:rPr lang="en-US" sz="105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7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7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7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7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7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1076696"/>
                  </a:ext>
                </a:extLst>
              </a:tr>
              <a:tr h="7091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effectLst/>
                          <a:latin typeface="Arial" panose="020B0604020202020204" pitchFamily="34" charset="0"/>
                          <a:cs typeface="Arial" panose="020B0604020202020204" pitchFamily="34" charset="0"/>
                        </a:rPr>
                        <a:t>Brand</a:t>
                      </a:r>
                      <a:r>
                        <a:rPr lang="en-US" sz="1050" b="1" dirty="0">
                          <a:solidFill>
                            <a:schemeClr val="tx1"/>
                          </a:solidFill>
                          <a:effectLst/>
                          <a:latin typeface="Arial" panose="020B0604020202020204" pitchFamily="34" charset="0"/>
                          <a:cs typeface="Arial" panose="020B0604020202020204" pitchFamily="34" charset="0"/>
                        </a:rPr>
                        <a:t> </a:t>
                      </a:r>
                      <a:r>
                        <a:rPr lang="en-US" sz="800" b="1" dirty="0">
                          <a:solidFill>
                            <a:schemeClr val="tx1"/>
                          </a:solidFill>
                          <a:effectLst/>
                          <a:latin typeface="Arial" panose="020B0604020202020204" pitchFamily="34" charset="0"/>
                          <a:cs typeface="Arial" panose="020B0604020202020204" pitchFamily="34" charset="0"/>
                        </a:rPr>
                        <a:t>(</a:t>
                      </a:r>
                      <a:r>
                        <a:rPr lang="en-US" sz="8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800" b="0" i="1"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700" b="0" i="1" kern="1200" dirty="0">
                          <a:solidFill>
                            <a:schemeClr val="tx1"/>
                          </a:solidFill>
                          <a:effectLst/>
                          <a:latin typeface="Arial" panose="020B0604020202020204" pitchFamily="34" charset="0"/>
                          <a:ea typeface="+mn-ea"/>
                          <a:cs typeface="Arial" panose="020B0604020202020204" pitchFamily="34" charset="0"/>
                        </a:rPr>
                      </a:br>
                      <a:r>
                        <a:rPr lang="en-SG" sz="7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7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048269"/>
                  </a:ext>
                </a:extLst>
              </a:tr>
              <a:tr h="6595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effectLst/>
                          <a:latin typeface="Arial" panose="020B0604020202020204" pitchFamily="34" charset="0"/>
                          <a:cs typeface="Arial" panose="020B0604020202020204" pitchFamily="34" charset="0"/>
                        </a:rPr>
                        <a:t>Campaign/ Programme </a:t>
                      </a:r>
                      <a:r>
                        <a:rPr lang="en-US" sz="800" i="1" dirty="0">
                          <a:solidFill>
                            <a:schemeClr val="tx1"/>
                          </a:solidFill>
                          <a:effectLst/>
                          <a:latin typeface="Arial" panose="020B0604020202020204" pitchFamily="34" charset="0"/>
                          <a:cs typeface="Arial" panose="020B0604020202020204" pitchFamily="34" charset="0"/>
                        </a:rPr>
                        <a:t>(Max word Count: 12)*</a:t>
                      </a:r>
                      <a:br>
                        <a:rPr lang="en-US" sz="105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700" b="0" kern="1200" dirty="0">
                          <a:solidFill>
                            <a:schemeClr val="tx1"/>
                          </a:solidFill>
                          <a:effectLst/>
                          <a:latin typeface="Arial" panose="020B0604020202020204" pitchFamily="34" charset="0"/>
                          <a:ea typeface="+mn-ea"/>
                          <a:cs typeface="Arial" panose="020B0604020202020204" pitchFamily="34" charset="0"/>
                        </a:rPr>
                        <a:t> </a:t>
                      </a:r>
                      <a:endParaRPr lang="en-GB" sz="8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1683232"/>
                  </a:ext>
                </a:extLst>
              </a:tr>
              <a:tr h="442483">
                <a:tc>
                  <a:txBody>
                    <a:bodyPr/>
                    <a:lstStyle/>
                    <a:p>
                      <a:r>
                        <a:rPr lang="en-US" sz="1000" dirty="0">
                          <a:solidFill>
                            <a:schemeClr val="tx1"/>
                          </a:solidFill>
                          <a:effectLst/>
                          <a:latin typeface="Arial" panose="020B0604020202020204" pitchFamily="34" charset="0"/>
                          <a:cs typeface="Arial" panose="020B0604020202020204" pitchFamily="34" charset="0"/>
                        </a:rPr>
                        <a:t>Agency</a:t>
                      </a:r>
                      <a:r>
                        <a:rPr lang="en-US" sz="1050" baseline="0" dirty="0">
                          <a:solidFill>
                            <a:schemeClr val="tx1"/>
                          </a:solidFill>
                          <a:effectLst/>
                          <a:latin typeface="Arial" panose="020B0604020202020204" pitchFamily="34" charset="0"/>
                          <a:cs typeface="Arial" panose="020B0604020202020204" pitchFamily="34" charset="0"/>
                        </a:rPr>
                        <a:t> </a:t>
                      </a:r>
                      <a:r>
                        <a:rPr lang="en-US" sz="800" b="1" i="1" dirty="0">
                          <a:solidFill>
                            <a:schemeClr val="tx1"/>
                          </a:solidFill>
                          <a:effectLst/>
                          <a:latin typeface="Arial" panose="020B0604020202020204" pitchFamily="34" charset="0"/>
                          <a:cs typeface="Arial" panose="020B0604020202020204" pitchFamily="34" charset="0"/>
                        </a:rPr>
                        <a:t>(if applicable)* </a:t>
                      </a:r>
                      <a:endParaRPr lang="en-GB" sz="8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7017777"/>
                  </a:ext>
                </a:extLst>
              </a:tr>
            </a:tbl>
          </a:graphicData>
        </a:graphic>
      </p:graphicFrame>
    </p:spTree>
    <p:extLst>
      <p:ext uri="{BB962C8B-B14F-4D97-AF65-F5344CB8AC3E}">
        <p14:creationId xmlns:p14="http://schemas.microsoft.com/office/powerpoint/2010/main" val="280720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77DD63-5812-C548-2461-89051E592551}"/>
              </a:ext>
            </a:extLst>
          </p:cNvPr>
          <p:cNvSpPr txBox="1"/>
          <p:nvPr/>
        </p:nvSpPr>
        <p:spPr>
          <a:xfrm>
            <a:off x="342900" y="1123950"/>
            <a:ext cx="8458200" cy="3631763"/>
          </a:xfrm>
          <a:prstGeom prst="rect">
            <a:avLst/>
          </a:prstGeom>
          <a:noFill/>
        </p:spPr>
        <p:txBody>
          <a:bodyPr wrap="square">
            <a:spAutoFit/>
          </a:bodyPr>
          <a:lstStyle/>
          <a:p>
            <a:r>
              <a:rPr lang="en-US" sz="1000" b="1" u="sng" dirty="0">
                <a:latin typeface="Arial" panose="020B0604020202020204" pitchFamily="34" charset="0"/>
                <a:cs typeface="Arial" panose="020B0604020202020204" pitchFamily="34" charset="0"/>
              </a:rPr>
              <a:t>Guidelines</a:t>
            </a:r>
          </a:p>
          <a:p>
            <a:r>
              <a:rPr lang="en-US" sz="1000" dirty="0">
                <a:latin typeface="Arial" panose="020B0604020202020204" pitchFamily="34" charset="0"/>
                <a:cs typeface="Arial" panose="020B0604020202020204" pitchFamily="34" charset="0"/>
              </a:rPr>
              <a:t>Please refer to the </a:t>
            </a:r>
            <a:r>
              <a:rPr lang="en-US" sz="1000" b="1" dirty="0">
                <a:latin typeface="Arial" panose="020B0604020202020204" pitchFamily="34" charset="0"/>
                <a:cs typeface="Arial" panose="020B0604020202020204" pitchFamily="34" charset="0"/>
              </a:rPr>
              <a:t>Marketing Excellence Awards 2026 </a:t>
            </a:r>
            <a:r>
              <a:rPr lang="en-US" sz="1000" dirty="0">
                <a:latin typeface="Arial" panose="020B0604020202020204" pitchFamily="34" charset="0"/>
                <a:cs typeface="Arial" panose="020B0604020202020204" pitchFamily="34" charset="0"/>
              </a:rPr>
              <a:t>Entry Guidelines for specific requirements, </a:t>
            </a:r>
            <a:r>
              <a:rPr lang="en-US" sz="1000" dirty="0">
                <a:effectLst/>
                <a:latin typeface="Arial" panose="020B0604020202020204" pitchFamily="34" charset="0"/>
                <a:ea typeface="Calibri" panose="020F0502020204030204" pitchFamily="34" charset="0"/>
                <a:cs typeface="Arial" panose="020B0604020202020204" pitchFamily="34" charset="0"/>
              </a:rPr>
              <a:t>category descriptions and entry criteria details.</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1000" b="1" u="sng" dirty="0">
                <a:latin typeface="Arial" panose="020B0604020202020204" pitchFamily="34" charset="0"/>
                <a:cs typeface="Arial" panose="020B0604020202020204" pitchFamily="34" charset="0"/>
              </a:rPr>
              <a:t>Images &amp; Supporting Documents</a:t>
            </a:r>
          </a:p>
          <a:p>
            <a:r>
              <a:rPr lang="en-US" sz="1000" dirty="0">
                <a:latin typeface="Arial" panose="020B0604020202020204" pitchFamily="34" charset="0"/>
                <a:cs typeface="Arial" panose="020B0604020202020204" pitchFamily="34" charset="0"/>
              </a:rPr>
              <a:t>If you have images and other supporting documents, please copy and paste them on to this core submission document, and also upload them in high-res on the online submission page. Should your entry be shortlisted, these images and supporting documents (that are non-confidential) may be used for publication. </a:t>
            </a:r>
            <a:br>
              <a:rPr lang="en-US" sz="1000" dirty="0">
                <a:latin typeface="Arial" panose="020B0604020202020204" pitchFamily="34" charset="0"/>
                <a:cs typeface="Arial" panose="020B0604020202020204" pitchFamily="34" charset="0"/>
              </a:rPr>
            </a:br>
            <a:br>
              <a:rPr lang="en-US" sz="1000" dirty="0">
                <a:latin typeface="Arial" panose="020B0604020202020204" pitchFamily="34" charset="0"/>
                <a:cs typeface="Arial" panose="020B0604020202020204" pitchFamily="34" charset="0"/>
              </a:rPr>
            </a:br>
            <a:r>
              <a:rPr lang="en-US" sz="10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US" sz="1000" dirty="0">
              <a:latin typeface="Arial" panose="020B0604020202020204" pitchFamily="34" charset="0"/>
              <a:cs typeface="Arial" panose="020B0604020202020204" pitchFamily="34" charset="0"/>
            </a:endParaRPr>
          </a:p>
          <a:p>
            <a:endParaRPr lang="en-US" sz="1000" b="1" dirty="0">
              <a:latin typeface="Arial" panose="020B0604020202020204" pitchFamily="34" charset="0"/>
              <a:cs typeface="Arial" panose="020B0604020202020204" pitchFamily="34" charset="0"/>
            </a:endParaRPr>
          </a:p>
          <a:p>
            <a:r>
              <a:rPr lang="en-US" sz="1000" b="1" u="sng" dirty="0">
                <a:latin typeface="Arial" panose="020B0604020202020204" pitchFamily="34" charset="0"/>
                <a:cs typeface="Arial" panose="020B0604020202020204" pitchFamily="34" charset="0"/>
              </a:rPr>
              <a:t>Video URLs</a:t>
            </a:r>
          </a:p>
          <a:p>
            <a:r>
              <a:rPr lang="en-US" sz="10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br>
              <a:rPr lang="en-US" sz="1000" dirty="0">
                <a:latin typeface="Arial" panose="020B0604020202020204" pitchFamily="34" charset="0"/>
                <a:cs typeface="Arial" panose="020B0604020202020204" pitchFamily="34" charset="0"/>
              </a:rPr>
            </a:b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Please copy and paste URLs to your video (if any) here:</a:t>
            </a:r>
          </a:p>
          <a:p>
            <a:endParaRPr lang="en-US" sz="1000" dirty="0">
              <a:latin typeface="Arial" panose="020B0604020202020204" pitchFamily="34" charset="0"/>
              <a:cs typeface="Arial" panose="020B0604020202020204" pitchFamily="34" charset="0"/>
            </a:endParaRPr>
          </a:p>
          <a:p>
            <a:r>
              <a:rPr lang="en-US" sz="1000" b="1" u="sng" dirty="0">
                <a:latin typeface="Arial" panose="020B0604020202020204" pitchFamily="34" charset="0"/>
                <a:cs typeface="Arial" panose="020B0604020202020204" pitchFamily="34" charset="0"/>
              </a:rPr>
              <a:t>Attention</a:t>
            </a:r>
          </a:p>
          <a:p>
            <a:r>
              <a:rPr lang="en-US" sz="10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000" dirty="0">
                <a:latin typeface="Arial" panose="020B0604020202020204" pitchFamily="34" charset="0"/>
                <a:cs typeface="Arial" panose="020B0604020202020204" pitchFamily="34" charset="0"/>
              </a:rPr>
              <a:t>. Any indicated text will not be used for publication and will not be disseminated beyond the judging panel in any way. </a:t>
            </a:r>
            <a:br>
              <a:rPr lang="en-US" sz="1000" dirty="0">
                <a:latin typeface="Arial" panose="020B0604020202020204" pitchFamily="34" charset="0"/>
                <a:cs typeface="Arial" panose="020B0604020202020204" pitchFamily="34" charset="0"/>
              </a:rPr>
            </a:b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Once you are ready to submit, please save this file as a .pdf version before uploading it at: </a:t>
            </a:r>
            <a:r>
              <a:rPr lang="en-US" sz="1000" dirty="0">
                <a:highlight>
                  <a:srgbClr val="FFFF00"/>
                </a:highlight>
                <a:latin typeface="Arial" panose="020B0604020202020204" pitchFamily="34" charset="0"/>
                <a:cs typeface="Arial" panose="020B0604020202020204" pitchFamily="34" charset="0"/>
                <a:hlinkClick r:id="rId2"/>
              </a:rPr>
              <a:t>https://awards.marketing-interactive.com/marketing-excellence-sg/entry-submission/</a:t>
            </a:r>
            <a:r>
              <a:rPr lang="en-US" sz="1000" dirty="0">
                <a:highlight>
                  <a:srgbClr val="FFFF00"/>
                </a:highligh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443427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109812"/>
            <a:ext cx="8610600" cy="262380"/>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PROBLEM 10% (Max. </a:t>
            </a:r>
            <a:r>
              <a:rPr lang="en-US" sz="1000" b="1" dirty="0">
                <a:latin typeface="Arial" panose="020B0604020202020204" pitchFamily="34" charset="0"/>
                <a:cs typeface="Arial" panose="020B0604020202020204" pitchFamily="34" charset="0"/>
              </a:rPr>
              <a:t>5</a:t>
            </a:r>
            <a:r>
              <a:rPr lang="en-US" sz="1000" b="1" dirty="0">
                <a:latin typeface="Arial" panose="020B0604020202020204" pitchFamily="34" charset="0"/>
                <a:ea typeface="Calibri" panose="020F0502020204030204" pitchFamily="34" charset="0"/>
                <a:cs typeface="Arial" panose="020B0604020202020204" pitchFamily="34" charset="0"/>
              </a:rPr>
              <a:t>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BEC407C3-36F0-E091-C36D-19F8B6704312}"/>
              </a:ext>
            </a:extLst>
          </p:cNvPr>
          <p:cNvSpPr/>
          <p:nvPr/>
        </p:nvSpPr>
        <p:spPr>
          <a:xfrm>
            <a:off x="381000" y="1372193"/>
            <a:ext cx="8458200" cy="3333158"/>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dirty="0"/>
          </a:p>
        </p:txBody>
      </p:sp>
    </p:spTree>
    <p:extLst>
      <p:ext uri="{BB962C8B-B14F-4D97-AF65-F5344CB8AC3E}">
        <p14:creationId xmlns:p14="http://schemas.microsoft.com/office/powerpoint/2010/main" val="674028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109812"/>
            <a:ext cx="8610600" cy="262380"/>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SOLUTION 35% (Max. 500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BEC407C3-36F0-E091-C36D-19F8B6704312}"/>
              </a:ext>
            </a:extLst>
          </p:cNvPr>
          <p:cNvSpPr/>
          <p:nvPr/>
        </p:nvSpPr>
        <p:spPr>
          <a:xfrm>
            <a:off x="381000" y="1372193"/>
            <a:ext cx="8458200" cy="3333158"/>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3447552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109812"/>
            <a:ext cx="8610600" cy="262380"/>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DELIVERY 30% (</a:t>
            </a:r>
            <a:r>
              <a:rPr lang="en-US" sz="1000" b="1" dirty="0">
                <a:latin typeface="Arial" panose="020B0604020202020204" pitchFamily="34" charset="0"/>
                <a:cs typeface="Arial" panose="020B0604020202020204" pitchFamily="34" charset="0"/>
              </a:rPr>
              <a:t>Max. </a:t>
            </a:r>
            <a:r>
              <a:rPr lang="en-US" sz="1000" b="1" dirty="0">
                <a:latin typeface="Arial" panose="020B0604020202020204" pitchFamily="34" charset="0"/>
                <a:ea typeface="Calibri" panose="020F0502020204030204" pitchFamily="34" charset="0"/>
                <a:cs typeface="Arial" panose="020B0604020202020204" pitchFamily="34" charset="0"/>
              </a:rPr>
              <a:t>500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BEC407C3-36F0-E091-C36D-19F8B6704312}"/>
              </a:ext>
            </a:extLst>
          </p:cNvPr>
          <p:cNvSpPr/>
          <p:nvPr/>
        </p:nvSpPr>
        <p:spPr>
          <a:xfrm>
            <a:off x="381000" y="1372193"/>
            <a:ext cx="8458200" cy="3333158"/>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1904906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109812"/>
            <a:ext cx="8610600" cy="262380"/>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PERFORMANCE 25% (</a:t>
            </a:r>
            <a:r>
              <a:rPr lang="en-US" sz="1000" b="1" dirty="0">
                <a:latin typeface="Arial" panose="020B0604020202020204" pitchFamily="34" charset="0"/>
                <a:cs typeface="Arial" panose="020B0604020202020204" pitchFamily="34" charset="0"/>
              </a:rPr>
              <a:t>Max. 5</a:t>
            </a:r>
            <a:r>
              <a:rPr lang="en-US" sz="1000" b="1" dirty="0">
                <a:latin typeface="Arial" panose="020B0604020202020204" pitchFamily="34" charset="0"/>
                <a:ea typeface="Calibri" panose="020F0502020204030204" pitchFamily="34" charset="0"/>
                <a:cs typeface="Arial" panose="020B0604020202020204" pitchFamily="34" charset="0"/>
              </a:rPr>
              <a:t>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BEC407C3-36F0-E091-C36D-19F8B6704312}"/>
              </a:ext>
            </a:extLst>
          </p:cNvPr>
          <p:cNvSpPr/>
          <p:nvPr/>
        </p:nvSpPr>
        <p:spPr>
          <a:xfrm>
            <a:off x="381000" y="1372193"/>
            <a:ext cx="8458200" cy="3333158"/>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616038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228600" y="1200150"/>
            <a:ext cx="8686800" cy="34290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
        <p:nvSpPr>
          <p:cNvPr id="3" name="TextBox 2"/>
          <p:cNvSpPr txBox="1"/>
          <p:nvPr/>
        </p:nvSpPr>
        <p:spPr>
          <a:xfrm>
            <a:off x="381000" y="2099042"/>
            <a:ext cx="8382000" cy="1631216"/>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DECLARATION </a:t>
            </a:r>
          </a:p>
          <a:p>
            <a:r>
              <a:rPr lang="en-US" sz="1200" b="1" dirty="0">
                <a:latin typeface="Arial" panose="020B0604020202020204" pitchFamily="34" charset="0"/>
                <a:cs typeface="Arial" panose="020B0604020202020204" pitchFamily="34" charset="0"/>
              </a:rPr>
              <a:t> </a:t>
            </a:r>
          </a:p>
          <a:p>
            <a:r>
              <a:rPr lang="en-US" sz="1200" b="1" dirty="0">
                <a:latin typeface="Arial" panose="020B0604020202020204" pitchFamily="34" charset="0"/>
                <a:cs typeface="Arial" panose="020B0604020202020204" pitchFamily="34" charset="0"/>
                <a:sym typeface="Wingdings 2"/>
              </a:rPr>
              <a:t></a:t>
            </a:r>
            <a:r>
              <a:rPr lang="en-US" sz="1200" dirty="0">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dirty="0">
              <a:latin typeface="Arial" panose="020B0604020202020204" pitchFamily="34" charset="0"/>
              <a:cs typeface="Arial" panose="020B0604020202020204" pitchFamily="34" charset="0"/>
            </a:endParaRPr>
          </a:p>
          <a:p>
            <a:pPr algn="ctr"/>
            <a:r>
              <a:rPr lang="en-AU" sz="1200" b="1" dirty="0">
                <a:latin typeface="Arial" panose="020B0604020202020204" pitchFamily="34" charset="0"/>
                <a:cs typeface="Arial" panose="020B0604020202020204" pitchFamily="34" charset="0"/>
              </a:rPr>
              <a:t>-THE END- </a:t>
            </a:r>
            <a:endParaRPr lang="en-US" sz="1200" b="1" dirty="0">
              <a:latin typeface="Arial" panose="020B0604020202020204" pitchFamily="34" charset="0"/>
              <a:cs typeface="Arial" panose="020B0604020202020204" pitchFamily="34" charset="0"/>
            </a:endParaRPr>
          </a:p>
          <a:p>
            <a:endParaRPr lang="en-S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7105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566</Words>
  <Application>Microsoft Office PowerPoint</Application>
  <PresentationFormat>On-screen Show (16:9)</PresentationFormat>
  <Paragraphs>35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Helvetica CE 45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Kah Yee Chong</dc:creator>
  <cp:lastModifiedBy>Joleen Quek</cp:lastModifiedBy>
  <cp:revision>32</cp:revision>
  <dcterms:created xsi:type="dcterms:W3CDTF">2006-08-16T00:00:00Z</dcterms:created>
  <dcterms:modified xsi:type="dcterms:W3CDTF">2026-02-04T02:11:47Z</dcterms:modified>
</cp:coreProperties>
</file>